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3" r:id="rId3"/>
    <p:sldId id="256" r:id="rId4"/>
    <p:sldId id="259" r:id="rId5"/>
    <p:sldId id="264" r:id="rId6"/>
    <p:sldId id="261" r:id="rId7"/>
    <p:sldId id="265" r:id="rId8"/>
    <p:sldId id="262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 snapToGrid="0">
      <p:cViewPr varScale="1">
        <p:scale>
          <a:sx n="65" d="100"/>
          <a:sy n="65" d="100"/>
        </p:scale>
        <p:origin x="31" y="3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136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3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239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4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5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6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7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2447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8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5671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1758879" y="928934"/>
            <a:ext cx="8158843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Univers-Bold"/>
                <a:ea typeface="Calibri"/>
                <a:cs typeface="Univers-Bold"/>
              </a:rPr>
              <a:t>Ondernemingen/commerciële organisaties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Univers"/>
              </a:rPr>
              <a:t>Organisaties die naar winst streven.</a:t>
            </a:r>
            <a:endParaRPr lang="nl-NL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A691CFD8-24FC-4201-A5F2-D5BBD046DF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46574" y="3429000"/>
            <a:ext cx="7270955" cy="2031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47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1747156" y="1616530"/>
            <a:ext cx="8158843" cy="3590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Univers-Bold"/>
                <a:ea typeface="Calibri"/>
                <a:cs typeface="Univers-Bold"/>
              </a:rPr>
              <a:t>Niet-commerciële organisaties </a:t>
            </a:r>
            <a:endParaRPr lang="nl-NL" sz="4000" b="1" dirty="0">
              <a:solidFill>
                <a:srgbClr val="0070C0"/>
              </a:solidFill>
              <a:latin typeface="Univers-Bold"/>
              <a:ea typeface="Calibri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Univers"/>
              </a:rPr>
              <a:t>Organisaties die niet naar winst streven, maar een ander doel hebben.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FED7A1E9-159D-48A4-A891-3DA7CEF7D3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49401" y="4101247"/>
            <a:ext cx="8163840" cy="1503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519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58" y="-1"/>
            <a:ext cx="1872000" cy="597577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1747156" y="1616530"/>
            <a:ext cx="8158843" cy="2934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Organisatie</a:t>
            </a:r>
            <a:endParaRPr lang="nl-NL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Univers"/>
              </a:rPr>
              <a:t>Een samenwerkingsverband van mensen die bepaalde doelen willen bereiken.</a:t>
            </a:r>
            <a:endParaRPr lang="nl-NL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09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841829" y="495840"/>
            <a:ext cx="11350171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Rechtsvorm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juridische vorm van de organisatie. Voor commerciële organisaties: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eenmanszaak, vennootschap onder firma, besloten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vennootschap (bv) en naamloze vennootschap (nv).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Voor niet commerciële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organisaties: vereniging en stichting.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806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195754" y="984738"/>
            <a:ext cx="9097108" cy="4298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Taken management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Bepalen doelstellingen organisatie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Plannen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Organiseren 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Geven van leiding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latin typeface="Calibri" panose="020F0502020204030204" pitchFamily="34" charset="0"/>
              </a:rPr>
              <a:t>Controleren</a:t>
            </a: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2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682171" y="745939"/>
            <a:ext cx="10478198" cy="5005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Doelen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Een organisatie streeft naar doelen en werkt deze uit in doelstellingen.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i="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Antwoord op vragen als: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- 	Wat te bereiken?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-	Wanneer?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-	Hoe?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20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682171" y="745939"/>
            <a:ext cx="10478198" cy="3590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Doelstellingen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Van boven naar beneden: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- 	topmanagement               strategisch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- 	midden management           tactisch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- 	lager management           operationeel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2" name="Pijl: rechts 1">
            <a:extLst>
              <a:ext uri="{FF2B5EF4-FFF2-40B4-BE49-F238E27FC236}">
                <a16:creationId xmlns:a16="http://schemas.microsoft.com/office/drawing/2014/main" id="{217CB41F-5D64-455A-B4B3-9DE27D5F9217}"/>
              </a:ext>
            </a:extLst>
          </p:cNvPr>
          <p:cNvSpPr/>
          <p:nvPr/>
        </p:nvSpPr>
        <p:spPr>
          <a:xfrm>
            <a:off x="5432066" y="2340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Pijl: rechts 7">
            <a:extLst>
              <a:ext uri="{FF2B5EF4-FFF2-40B4-BE49-F238E27FC236}">
                <a16:creationId xmlns:a16="http://schemas.microsoft.com/office/drawing/2014/main" id="{A5D420B0-66AB-4428-A23C-633F4839656B}"/>
              </a:ext>
            </a:extLst>
          </p:cNvPr>
          <p:cNvSpPr/>
          <p:nvPr/>
        </p:nvSpPr>
        <p:spPr>
          <a:xfrm>
            <a:off x="5694754" y="37629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: rechts 8">
            <a:extLst>
              <a:ext uri="{FF2B5EF4-FFF2-40B4-BE49-F238E27FC236}">
                <a16:creationId xmlns:a16="http://schemas.microsoft.com/office/drawing/2014/main" id="{70916027-D117-49EF-BAC6-0A45EA816099}"/>
              </a:ext>
            </a:extLst>
          </p:cNvPr>
          <p:cNvSpPr/>
          <p:nvPr/>
        </p:nvSpPr>
        <p:spPr>
          <a:xfrm>
            <a:off x="6220824" y="304775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383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682171" y="745939"/>
            <a:ext cx="1047819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Univers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  <a14:imgEffect>
                      <a14:colorTemperature colorTemp="7125"/>
                    </a14:imgEffect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79964" y="597578"/>
            <a:ext cx="7654584" cy="5366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103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E6756DF-DEDB-4AF9-B910-1AF8D1D16B6B}"/>
</file>

<file path=customXml/itemProps2.xml><?xml version="1.0" encoding="utf-8"?>
<ds:datastoreItem xmlns:ds="http://schemas.openxmlformats.org/officeDocument/2006/customXml" ds:itemID="{3C89EBBF-09F1-44B4-A650-6EB5EEF6DF68}"/>
</file>

<file path=customXml/itemProps3.xml><?xml version="1.0" encoding="utf-8"?>
<ds:datastoreItem xmlns:ds="http://schemas.openxmlformats.org/officeDocument/2006/customXml" ds:itemID="{511362B6-C893-4F58-B737-6C7FC5B60AB1}"/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119</Words>
  <Application>Microsoft Office PowerPoint</Application>
  <PresentationFormat>Breedbeeld</PresentationFormat>
  <Paragraphs>39</Paragraphs>
  <Slides>8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Univers</vt:lpstr>
      <vt:lpstr>Univers-Bold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34</cp:revision>
  <dcterms:created xsi:type="dcterms:W3CDTF">2014-08-25T22:47:39Z</dcterms:created>
  <dcterms:modified xsi:type="dcterms:W3CDTF">2018-08-14T13:31:27Z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